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Lst>
  <p:notesMasterIdLst>
    <p:notesMasterId r:id="rId12"/>
  </p:notesMasterIdLst>
  <p:sldIdLst>
    <p:sldId id="256" r:id="rId5"/>
    <p:sldId id="261" r:id="rId6"/>
    <p:sldId id="262" r:id="rId7"/>
    <p:sldId id="257" r:id="rId8"/>
    <p:sldId id="258" r:id="rId9"/>
    <p:sldId id="259" r:id="rId10"/>
    <p:sldId id="260" r:id="rId11"/>
  </p:sldIdLst>
  <p:sldSz cx="7559675" cy="532765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1B6CFA-0B79-4956-A130-3EFBB178E24C}" v="1" dt="2026-05-25T07:09:05.1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8" autoAdjust="0"/>
    <p:restoredTop sz="94660"/>
  </p:normalViewPr>
  <p:slideViewPr>
    <p:cSldViewPr snapToGrid="0">
      <p:cViewPr varScale="1">
        <p:scale>
          <a:sx n="77" d="100"/>
          <a:sy n="77" d="100"/>
        </p:scale>
        <p:origin x="1316" y="5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cy Levett-Jones" userId="f15cb44b-6991-4089-b606-1d4f68a5cc99" providerId="ADAL" clId="{D0993761-B27F-4634-8035-5D383542B020}"/>
    <pc:docChg chg="modSld">
      <pc:chgData name="Tracy Levett-Jones" userId="f15cb44b-6991-4089-b606-1d4f68a5cc99" providerId="ADAL" clId="{D0993761-B27F-4634-8035-5D383542B020}" dt="2026-05-25T07:13:28.107" v="5" actId="255"/>
      <pc:docMkLst>
        <pc:docMk/>
      </pc:docMkLst>
      <pc:sldChg chg="modSp mod">
        <pc:chgData name="Tracy Levett-Jones" userId="f15cb44b-6991-4089-b606-1d4f68a5cc99" providerId="ADAL" clId="{D0993761-B27F-4634-8035-5D383542B020}" dt="2026-05-25T07:13:28.107" v="5" actId="255"/>
        <pc:sldMkLst>
          <pc:docMk/>
          <pc:sldMk cId="3838552903" sldId="262"/>
        </pc:sldMkLst>
        <pc:spChg chg="mod">
          <ac:chgData name="Tracy Levett-Jones" userId="f15cb44b-6991-4089-b606-1d4f68a5cc99" providerId="ADAL" clId="{D0993761-B27F-4634-8035-5D383542B020}" dt="2026-05-25T07:13:28.107" v="5" actId="255"/>
          <ac:spMkLst>
            <pc:docMk/>
            <pc:sldMk cId="3838552903" sldId="262"/>
            <ac:spMk id="4" creationId="{9935E454-39D5-47AF-B764-C62447F662D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7FD989AD-1AB1-4193-AA9B-1BAEE0CA555A}" type="datetimeFigureOut">
              <a:rPr lang="en-AU" smtClean="0"/>
              <a:t>25/05/2026</a:t>
            </a:fld>
            <a:endParaRPr lang="en-AU"/>
          </a:p>
        </p:txBody>
      </p:sp>
      <p:sp>
        <p:nvSpPr>
          <p:cNvPr id="4" name="Slide Image Placeholder 3"/>
          <p:cNvSpPr>
            <a:spLocks noGrp="1" noRot="1" noChangeAspect="1"/>
          </p:cNvSpPr>
          <p:nvPr>
            <p:ph type="sldImg" idx="2"/>
          </p:nvPr>
        </p:nvSpPr>
        <p:spPr>
          <a:xfrm>
            <a:off x="2930525" y="857250"/>
            <a:ext cx="3282950" cy="231457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78E8AE0C-B13E-48BC-BF3B-E2627482D011}" type="slidenum">
              <a:rPr lang="en-AU" smtClean="0"/>
              <a:t>‹#›</a:t>
            </a:fld>
            <a:endParaRPr lang="en-AU"/>
          </a:p>
        </p:txBody>
      </p:sp>
    </p:spTree>
    <p:extLst>
      <p:ext uri="{BB962C8B-B14F-4D97-AF65-F5344CB8AC3E}">
        <p14:creationId xmlns:p14="http://schemas.microsoft.com/office/powerpoint/2010/main" val="3554265731"/>
      </p:ext>
    </p:extLst>
  </p:cSld>
  <p:clrMap bg1="lt1" tx1="dk1" bg2="lt2" tx2="dk2" accent1="accent1" accent2="accent2" accent3="accent3" accent4="accent4" accent5="accent5" accent6="accent6" hlink="hlink" folHlink="folHlink"/>
  <p:notesStyle>
    <a:lvl1pPr marL="0" algn="l" defTabSz="618592" rtl="0" eaLnBrk="1" latinLnBrk="0" hangingPunct="1">
      <a:defRPr sz="812" kern="1200">
        <a:solidFill>
          <a:schemeClr val="tx1"/>
        </a:solidFill>
        <a:latin typeface="+mn-lt"/>
        <a:ea typeface="+mn-ea"/>
        <a:cs typeface="+mn-cs"/>
      </a:defRPr>
    </a:lvl1pPr>
    <a:lvl2pPr marL="309296" algn="l" defTabSz="618592" rtl="0" eaLnBrk="1" latinLnBrk="0" hangingPunct="1">
      <a:defRPr sz="812" kern="1200">
        <a:solidFill>
          <a:schemeClr val="tx1"/>
        </a:solidFill>
        <a:latin typeface="+mn-lt"/>
        <a:ea typeface="+mn-ea"/>
        <a:cs typeface="+mn-cs"/>
      </a:defRPr>
    </a:lvl2pPr>
    <a:lvl3pPr marL="618592" algn="l" defTabSz="618592" rtl="0" eaLnBrk="1" latinLnBrk="0" hangingPunct="1">
      <a:defRPr sz="812" kern="1200">
        <a:solidFill>
          <a:schemeClr val="tx1"/>
        </a:solidFill>
        <a:latin typeface="+mn-lt"/>
        <a:ea typeface="+mn-ea"/>
        <a:cs typeface="+mn-cs"/>
      </a:defRPr>
    </a:lvl3pPr>
    <a:lvl4pPr marL="927887" algn="l" defTabSz="618592" rtl="0" eaLnBrk="1" latinLnBrk="0" hangingPunct="1">
      <a:defRPr sz="812" kern="1200">
        <a:solidFill>
          <a:schemeClr val="tx1"/>
        </a:solidFill>
        <a:latin typeface="+mn-lt"/>
        <a:ea typeface="+mn-ea"/>
        <a:cs typeface="+mn-cs"/>
      </a:defRPr>
    </a:lvl4pPr>
    <a:lvl5pPr marL="1237183" algn="l" defTabSz="618592" rtl="0" eaLnBrk="1" latinLnBrk="0" hangingPunct="1">
      <a:defRPr sz="812" kern="1200">
        <a:solidFill>
          <a:schemeClr val="tx1"/>
        </a:solidFill>
        <a:latin typeface="+mn-lt"/>
        <a:ea typeface="+mn-ea"/>
        <a:cs typeface="+mn-cs"/>
      </a:defRPr>
    </a:lvl5pPr>
    <a:lvl6pPr marL="1546479" algn="l" defTabSz="618592" rtl="0" eaLnBrk="1" latinLnBrk="0" hangingPunct="1">
      <a:defRPr sz="812" kern="1200">
        <a:solidFill>
          <a:schemeClr val="tx1"/>
        </a:solidFill>
        <a:latin typeface="+mn-lt"/>
        <a:ea typeface="+mn-ea"/>
        <a:cs typeface="+mn-cs"/>
      </a:defRPr>
    </a:lvl6pPr>
    <a:lvl7pPr marL="1855775" algn="l" defTabSz="618592" rtl="0" eaLnBrk="1" latinLnBrk="0" hangingPunct="1">
      <a:defRPr sz="812" kern="1200">
        <a:solidFill>
          <a:schemeClr val="tx1"/>
        </a:solidFill>
        <a:latin typeface="+mn-lt"/>
        <a:ea typeface="+mn-ea"/>
        <a:cs typeface="+mn-cs"/>
      </a:defRPr>
    </a:lvl7pPr>
    <a:lvl8pPr marL="2165071" algn="l" defTabSz="618592" rtl="0" eaLnBrk="1" latinLnBrk="0" hangingPunct="1">
      <a:defRPr sz="812" kern="1200">
        <a:solidFill>
          <a:schemeClr val="tx1"/>
        </a:solidFill>
        <a:latin typeface="+mn-lt"/>
        <a:ea typeface="+mn-ea"/>
        <a:cs typeface="+mn-cs"/>
      </a:defRPr>
    </a:lvl8pPr>
    <a:lvl9pPr marL="2474366" algn="l" defTabSz="618592" rtl="0" eaLnBrk="1" latinLnBrk="0" hangingPunct="1">
      <a:defRPr sz="812"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51193" y="142070"/>
            <a:ext cx="7257288" cy="504350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8246" y="685475"/>
            <a:ext cx="6180034" cy="2273131"/>
          </a:xfrm>
        </p:spPr>
        <p:txBody>
          <a:bodyPr anchor="b">
            <a:normAutofit/>
          </a:bodyPr>
          <a:lstStyle>
            <a:lvl1pPr algn="ctr">
              <a:lnSpc>
                <a:spcPct val="85000"/>
              </a:lnSpc>
              <a:defRPr sz="4661"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059998" y="3006133"/>
            <a:ext cx="5436530" cy="1078399"/>
          </a:xfrm>
        </p:spPr>
        <p:txBody>
          <a:bodyPr>
            <a:normAutofit/>
          </a:bodyPr>
          <a:lstStyle>
            <a:lvl1pPr marL="0" indent="0" algn="ctr">
              <a:spcBef>
                <a:spcPts val="777"/>
              </a:spcBef>
              <a:buNone/>
              <a:defRPr sz="1398">
                <a:solidFill>
                  <a:srgbClr val="FFFFFF"/>
                </a:solidFill>
              </a:defRPr>
            </a:lvl1pPr>
            <a:lvl2pPr marL="266399" indent="0" algn="ctr">
              <a:buNone/>
              <a:defRPr sz="1398"/>
            </a:lvl2pPr>
            <a:lvl3pPr marL="532798" indent="0" algn="ctr">
              <a:buNone/>
              <a:defRPr sz="1398"/>
            </a:lvl3pPr>
            <a:lvl4pPr marL="799197" indent="0" algn="ctr">
              <a:buNone/>
              <a:defRPr sz="1165"/>
            </a:lvl4pPr>
            <a:lvl5pPr marL="1065596" indent="0" algn="ctr">
              <a:buNone/>
              <a:defRPr sz="1165"/>
            </a:lvl5pPr>
            <a:lvl6pPr marL="1331995" indent="0" algn="ctr">
              <a:buNone/>
              <a:defRPr sz="1165"/>
            </a:lvl6pPr>
            <a:lvl7pPr marL="1598394" indent="0" algn="ctr">
              <a:buNone/>
              <a:defRPr sz="1165"/>
            </a:lvl7pPr>
            <a:lvl8pPr marL="1864793" indent="0" algn="ctr">
              <a:buNone/>
              <a:defRPr sz="1165"/>
            </a:lvl8pPr>
            <a:lvl9pPr marL="2131192" indent="0" algn="ctr">
              <a:buNone/>
              <a:defRPr sz="1165"/>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76B11A60-F953-4ED1-8447-1F58F22DF4B9}" type="datetime1">
              <a:rPr lang="en-AU" smtClean="0"/>
              <a:t>25/05/2026</a:t>
            </a:fld>
            <a:endParaRPr lang="en-A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A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57A9DB-22B3-4033-8C13-70AE145F03B5}" type="slidenum">
              <a:rPr lang="en-AU" smtClean="0"/>
              <a:t>‹#›</a:t>
            </a:fld>
            <a:endParaRPr lang="en-AU"/>
          </a:p>
        </p:txBody>
      </p:sp>
      <p:cxnSp>
        <p:nvCxnSpPr>
          <p:cNvPr id="8" name="Straight Connector 7"/>
          <p:cNvCxnSpPr/>
          <p:nvPr/>
        </p:nvCxnSpPr>
        <p:spPr>
          <a:xfrm>
            <a:off x="1226873" y="2900609"/>
            <a:ext cx="510278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8831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27373A-9569-43E4-803B-D6359D120AD4}"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501716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91961"/>
            <a:ext cx="1441063" cy="420292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08720" y="591961"/>
            <a:ext cx="4606677" cy="4202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D04113D-3894-437F-A691-E0AAAB923DA4}"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560298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spcBef>
                <a:spcPts val="777"/>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83A71B-5591-440D-9E2D-29E422C1F632}"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669358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041" y="911694"/>
            <a:ext cx="6180034" cy="2273131"/>
          </a:xfrm>
        </p:spPr>
        <p:txBody>
          <a:bodyPr anchor="b">
            <a:noAutofit/>
          </a:bodyPr>
          <a:lstStyle>
            <a:lvl1pPr algn="ctr">
              <a:lnSpc>
                <a:spcPct val="85000"/>
              </a:lnSpc>
              <a:defRPr sz="4661"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060245" y="3227447"/>
            <a:ext cx="5437296" cy="1059475"/>
          </a:xfrm>
        </p:spPr>
        <p:txBody>
          <a:bodyPr anchor="t">
            <a:normAutofit/>
          </a:bodyPr>
          <a:lstStyle>
            <a:lvl1pPr marL="0" indent="0" algn="ctr">
              <a:buNone/>
              <a:defRPr sz="1398">
                <a:solidFill>
                  <a:schemeClr val="accent1"/>
                </a:solidFill>
              </a:defRPr>
            </a:lvl1pPr>
            <a:lvl2pPr marL="266399" indent="0">
              <a:buNone/>
              <a:defRPr sz="1049">
                <a:solidFill>
                  <a:schemeClr val="tx1">
                    <a:tint val="75000"/>
                  </a:schemeClr>
                </a:solidFill>
              </a:defRPr>
            </a:lvl2pPr>
            <a:lvl3pPr marL="532798" indent="0">
              <a:buNone/>
              <a:defRPr sz="932">
                <a:solidFill>
                  <a:schemeClr val="tx1">
                    <a:tint val="75000"/>
                  </a:schemeClr>
                </a:solidFill>
              </a:defRPr>
            </a:lvl3pPr>
            <a:lvl4pPr marL="799197" indent="0">
              <a:buNone/>
              <a:defRPr sz="816">
                <a:solidFill>
                  <a:schemeClr val="tx1">
                    <a:tint val="75000"/>
                  </a:schemeClr>
                </a:solidFill>
              </a:defRPr>
            </a:lvl4pPr>
            <a:lvl5pPr marL="1065596" indent="0">
              <a:buNone/>
              <a:defRPr sz="816">
                <a:solidFill>
                  <a:schemeClr val="tx1">
                    <a:tint val="75000"/>
                  </a:schemeClr>
                </a:solidFill>
              </a:defRPr>
            </a:lvl5pPr>
            <a:lvl6pPr marL="1331995" indent="0">
              <a:buNone/>
              <a:defRPr sz="816">
                <a:solidFill>
                  <a:schemeClr val="tx1">
                    <a:tint val="75000"/>
                  </a:schemeClr>
                </a:solidFill>
              </a:defRPr>
            </a:lvl6pPr>
            <a:lvl7pPr marL="1598394" indent="0">
              <a:buNone/>
              <a:defRPr sz="816">
                <a:solidFill>
                  <a:schemeClr val="tx1">
                    <a:tint val="75000"/>
                  </a:schemeClr>
                </a:solidFill>
              </a:defRPr>
            </a:lvl7pPr>
            <a:lvl8pPr marL="1864793" indent="0">
              <a:buNone/>
              <a:defRPr sz="816">
                <a:solidFill>
                  <a:schemeClr val="tx1">
                    <a:tint val="75000"/>
                  </a:schemeClr>
                </a:solidFill>
              </a:defRPr>
            </a:lvl8pPr>
            <a:lvl9pPr marL="2131192" indent="0">
              <a:buNone/>
              <a:defRPr sz="816">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74D9729-A28C-45A2-9698-F2063FA1F015}"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cxnSp>
        <p:nvCxnSpPr>
          <p:cNvPr id="7" name="Straight Connector 6"/>
          <p:cNvCxnSpPr/>
          <p:nvPr/>
        </p:nvCxnSpPr>
        <p:spPr>
          <a:xfrm>
            <a:off x="1228448" y="3123261"/>
            <a:ext cx="510278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1353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08720" y="1598294"/>
            <a:ext cx="2948273" cy="3125555"/>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86246" y="1598295"/>
            <a:ext cx="2948273" cy="3125555"/>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AF9E762-813D-4AD2-AED4-24F3370D2BB3}"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539948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708720" y="1554878"/>
            <a:ext cx="2948273" cy="603800"/>
          </a:xfrm>
        </p:spPr>
        <p:txBody>
          <a:bodyPr anchor="ctr"/>
          <a:lstStyle>
            <a:lvl1pPr marL="0" indent="0">
              <a:spcBef>
                <a:spcPts val="0"/>
              </a:spcBef>
              <a:buNone/>
              <a:defRPr sz="1398" b="1"/>
            </a:lvl1pPr>
            <a:lvl2pPr marL="266399" indent="0">
              <a:buNone/>
              <a:defRPr sz="1165" b="1"/>
            </a:lvl2pPr>
            <a:lvl3pPr marL="532798" indent="0">
              <a:buNone/>
              <a:defRPr sz="1049" b="1"/>
            </a:lvl3pPr>
            <a:lvl4pPr marL="799197" indent="0">
              <a:buNone/>
              <a:defRPr sz="932" b="1"/>
            </a:lvl4pPr>
            <a:lvl5pPr marL="1065596" indent="0">
              <a:buNone/>
              <a:defRPr sz="932" b="1"/>
            </a:lvl5pPr>
            <a:lvl6pPr marL="1331995" indent="0">
              <a:buNone/>
              <a:defRPr sz="932" b="1"/>
            </a:lvl6pPr>
            <a:lvl7pPr marL="1598394" indent="0">
              <a:buNone/>
              <a:defRPr sz="932" b="1"/>
            </a:lvl7pPr>
            <a:lvl8pPr marL="1864793" indent="0">
              <a:buNone/>
              <a:defRPr sz="932" b="1"/>
            </a:lvl8pPr>
            <a:lvl9pPr marL="2131192" indent="0">
              <a:buNone/>
              <a:defRPr sz="932" b="1"/>
            </a:lvl9pPr>
          </a:lstStyle>
          <a:p>
            <a:pPr lvl="0"/>
            <a:r>
              <a:rPr lang="en-US"/>
              <a:t>Edit Master text styles</a:t>
            </a:r>
          </a:p>
        </p:txBody>
      </p:sp>
      <p:sp>
        <p:nvSpPr>
          <p:cNvPr id="4" name="Content Placeholder 3"/>
          <p:cNvSpPr>
            <a:spLocks noGrp="1"/>
          </p:cNvSpPr>
          <p:nvPr>
            <p:ph sz="half" idx="2"/>
          </p:nvPr>
        </p:nvSpPr>
        <p:spPr>
          <a:xfrm>
            <a:off x="708720" y="2114189"/>
            <a:ext cx="2948273" cy="2628307"/>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87214" y="1552952"/>
            <a:ext cx="2948273" cy="603800"/>
          </a:xfrm>
        </p:spPr>
        <p:txBody>
          <a:bodyPr anchor="ctr"/>
          <a:lstStyle>
            <a:lvl1pPr marL="0" indent="0">
              <a:spcBef>
                <a:spcPts val="0"/>
              </a:spcBef>
              <a:buNone/>
              <a:defRPr sz="1398" b="1"/>
            </a:lvl1pPr>
            <a:lvl2pPr marL="266399" indent="0">
              <a:buNone/>
              <a:defRPr sz="1165" b="1"/>
            </a:lvl2pPr>
            <a:lvl3pPr marL="532798" indent="0">
              <a:buNone/>
              <a:defRPr sz="1049" b="1"/>
            </a:lvl3pPr>
            <a:lvl4pPr marL="799197" indent="0">
              <a:buNone/>
              <a:defRPr sz="932" b="1"/>
            </a:lvl4pPr>
            <a:lvl5pPr marL="1065596" indent="0">
              <a:buNone/>
              <a:defRPr sz="932" b="1"/>
            </a:lvl5pPr>
            <a:lvl6pPr marL="1331995" indent="0">
              <a:buNone/>
              <a:defRPr sz="932" b="1"/>
            </a:lvl6pPr>
            <a:lvl7pPr marL="1598394" indent="0">
              <a:buNone/>
              <a:defRPr sz="932" b="1"/>
            </a:lvl7pPr>
            <a:lvl8pPr marL="1864793" indent="0">
              <a:buNone/>
              <a:defRPr sz="932" b="1"/>
            </a:lvl8pPr>
            <a:lvl9pPr marL="2131192" indent="0">
              <a:buNone/>
              <a:defRPr sz="932" b="1"/>
            </a:lvl9pPr>
          </a:lstStyle>
          <a:p>
            <a:pPr lvl="0"/>
            <a:r>
              <a:rPr lang="en-US"/>
              <a:t>Edit Master text styles</a:t>
            </a:r>
          </a:p>
        </p:txBody>
      </p:sp>
      <p:sp>
        <p:nvSpPr>
          <p:cNvPr id="6" name="Content Placeholder 5"/>
          <p:cNvSpPr>
            <a:spLocks noGrp="1"/>
          </p:cNvSpPr>
          <p:nvPr>
            <p:ph sz="quarter" idx="4"/>
          </p:nvPr>
        </p:nvSpPr>
        <p:spPr>
          <a:xfrm>
            <a:off x="3887214" y="2112510"/>
            <a:ext cx="2948273" cy="2628307"/>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21215D3-A85E-47B0-8CAA-048ABACF92C0}" type="datetime1">
              <a:rPr lang="en-AU" smtClean="0"/>
              <a:t>25/05/2026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401097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C9D91A9-E521-409A-8841-FD4B8B3FFA7C}" type="datetime1">
              <a:rPr lang="en-AU" smtClean="0"/>
              <a:t>25/05/2026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4194725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56724F-672E-4A9C-A362-0617697A296E}" type="datetime1">
              <a:rPr lang="en-AU" smtClean="0"/>
              <a:t>25/05/2026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184497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720" y="852424"/>
            <a:ext cx="2343499" cy="1349671"/>
          </a:xfrm>
        </p:spPr>
        <p:txBody>
          <a:bodyPr anchor="b">
            <a:noAutofit/>
          </a:bodyPr>
          <a:lstStyle>
            <a:lvl1pPr>
              <a:lnSpc>
                <a:spcPct val="90000"/>
              </a:lnSpc>
              <a:defRPr sz="2331" b="0"/>
            </a:lvl1pPr>
          </a:lstStyle>
          <a:p>
            <a:r>
              <a:rPr lang="en-US"/>
              <a:t>Click to edit Master title style</a:t>
            </a:r>
            <a:endParaRPr lang="en-US" dirty="0"/>
          </a:p>
        </p:txBody>
      </p:sp>
      <p:sp>
        <p:nvSpPr>
          <p:cNvPr id="3" name="Content Placeholder 2"/>
          <p:cNvSpPr>
            <a:spLocks noGrp="1"/>
          </p:cNvSpPr>
          <p:nvPr>
            <p:ph idx="1"/>
          </p:nvPr>
        </p:nvSpPr>
        <p:spPr>
          <a:xfrm>
            <a:off x="3413853" y="852424"/>
            <a:ext cx="3430656" cy="3622802"/>
          </a:xfrm>
        </p:spPr>
        <p:txBody>
          <a:bodyPr/>
          <a:lstStyle>
            <a:lvl1pPr>
              <a:defRPr sz="1865"/>
            </a:lvl1pPr>
            <a:lvl2pPr>
              <a:defRPr sz="1631"/>
            </a:lvl2pPr>
            <a:lvl3pPr>
              <a:defRPr sz="1398"/>
            </a:lvl3pPr>
            <a:lvl4pPr>
              <a:defRPr sz="1165"/>
            </a:lvl4pPr>
            <a:lvl5pPr>
              <a:defRPr sz="1165"/>
            </a:lvl5pPr>
            <a:lvl6pPr>
              <a:defRPr sz="1165"/>
            </a:lvl6pPr>
            <a:lvl7pPr>
              <a:defRPr sz="1165"/>
            </a:lvl7pPr>
            <a:lvl8pPr>
              <a:defRPr sz="1165"/>
            </a:lvl8pPr>
            <a:lvl9pPr>
              <a:defRPr sz="1165"/>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720" y="2202095"/>
            <a:ext cx="2343499" cy="2273131"/>
          </a:xfrm>
        </p:spPr>
        <p:txBody>
          <a:bodyPr>
            <a:normAutofit/>
          </a:bodyPr>
          <a:lstStyle>
            <a:lvl1pPr marL="0" indent="0">
              <a:lnSpc>
                <a:spcPct val="100000"/>
              </a:lnSpc>
              <a:spcBef>
                <a:spcPts val="622"/>
              </a:spcBef>
              <a:buNone/>
              <a:defRPr sz="991"/>
            </a:lvl1pPr>
            <a:lvl2pPr marL="266399" indent="0">
              <a:buNone/>
              <a:defRPr sz="699"/>
            </a:lvl2pPr>
            <a:lvl3pPr marL="532798" indent="0">
              <a:buNone/>
              <a:defRPr sz="583"/>
            </a:lvl3pPr>
            <a:lvl4pPr marL="799197" indent="0">
              <a:buNone/>
              <a:defRPr sz="524"/>
            </a:lvl4pPr>
            <a:lvl5pPr marL="1065596" indent="0">
              <a:buNone/>
              <a:defRPr sz="524"/>
            </a:lvl5pPr>
            <a:lvl6pPr marL="1331995" indent="0">
              <a:buNone/>
              <a:defRPr sz="524"/>
            </a:lvl6pPr>
            <a:lvl7pPr marL="1598394" indent="0">
              <a:buNone/>
              <a:defRPr sz="524"/>
            </a:lvl7pPr>
            <a:lvl8pPr marL="1864793" indent="0">
              <a:buNone/>
              <a:defRPr sz="524"/>
            </a:lvl8pPr>
            <a:lvl9pPr marL="2131192" indent="0">
              <a:buNone/>
              <a:defRPr sz="524"/>
            </a:lvl9pPr>
          </a:lstStyle>
          <a:p>
            <a:pPr lvl="0"/>
            <a:r>
              <a:rPr lang="en-US"/>
              <a:t>Edit Master text styles</a:t>
            </a:r>
          </a:p>
        </p:txBody>
      </p:sp>
      <p:sp>
        <p:nvSpPr>
          <p:cNvPr id="5" name="Date Placeholder 4"/>
          <p:cNvSpPr>
            <a:spLocks noGrp="1"/>
          </p:cNvSpPr>
          <p:nvPr>
            <p:ph type="dt" sz="half" idx="10"/>
          </p:nvPr>
        </p:nvSpPr>
        <p:spPr/>
        <p:txBody>
          <a:bodyPr/>
          <a:lstStyle/>
          <a:p>
            <a:fld id="{431D073F-FFF9-4A50-B252-D8FE38D23D65}"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400096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720" y="852424"/>
            <a:ext cx="2343499" cy="1349671"/>
          </a:xfrm>
        </p:spPr>
        <p:txBody>
          <a:bodyPr anchor="b">
            <a:noAutofit/>
          </a:bodyPr>
          <a:lstStyle>
            <a:lvl1pPr>
              <a:lnSpc>
                <a:spcPct val="90000"/>
              </a:lnSpc>
              <a:defRPr sz="2331"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22741" y="831113"/>
            <a:ext cx="3519997" cy="3608596"/>
          </a:xfrm>
        </p:spPr>
        <p:txBody>
          <a:bodyPr lIns="274320" tIns="182880" anchor="t">
            <a:normAutofit/>
          </a:bodyPr>
          <a:lstStyle>
            <a:lvl1pPr marL="0" indent="0">
              <a:buNone/>
              <a:defRPr sz="1631"/>
            </a:lvl1pPr>
            <a:lvl2pPr marL="266399" indent="0">
              <a:buNone/>
              <a:defRPr sz="1631"/>
            </a:lvl2pPr>
            <a:lvl3pPr marL="532798" indent="0">
              <a:buNone/>
              <a:defRPr sz="1398"/>
            </a:lvl3pPr>
            <a:lvl4pPr marL="799197" indent="0">
              <a:buNone/>
              <a:defRPr sz="1165"/>
            </a:lvl4pPr>
            <a:lvl5pPr marL="1065596" indent="0">
              <a:buNone/>
              <a:defRPr sz="1165"/>
            </a:lvl5pPr>
            <a:lvl6pPr marL="1331995" indent="0">
              <a:buNone/>
              <a:defRPr sz="1165"/>
            </a:lvl6pPr>
            <a:lvl7pPr marL="1598394" indent="0">
              <a:buNone/>
              <a:defRPr sz="1165"/>
            </a:lvl7pPr>
            <a:lvl8pPr marL="1864793" indent="0">
              <a:buNone/>
              <a:defRPr sz="1165"/>
            </a:lvl8pPr>
            <a:lvl9pPr marL="2131192" indent="0">
              <a:buNone/>
              <a:defRPr sz="1165"/>
            </a:lvl9pPr>
          </a:lstStyle>
          <a:p>
            <a:r>
              <a:rPr lang="en-US"/>
              <a:t>Click icon to add picture</a:t>
            </a:r>
            <a:endParaRPr lang="en-US" dirty="0"/>
          </a:p>
        </p:txBody>
      </p:sp>
      <p:sp>
        <p:nvSpPr>
          <p:cNvPr id="4" name="Text Placeholder 3"/>
          <p:cNvSpPr>
            <a:spLocks noGrp="1"/>
          </p:cNvSpPr>
          <p:nvPr>
            <p:ph type="body" sz="half" idx="2"/>
          </p:nvPr>
        </p:nvSpPr>
        <p:spPr>
          <a:xfrm>
            <a:off x="708720" y="2202095"/>
            <a:ext cx="2343499" cy="2237613"/>
          </a:xfrm>
        </p:spPr>
        <p:txBody>
          <a:bodyPr>
            <a:normAutofit/>
          </a:bodyPr>
          <a:lstStyle>
            <a:lvl1pPr marL="0" indent="0">
              <a:lnSpc>
                <a:spcPct val="100000"/>
              </a:lnSpc>
              <a:spcBef>
                <a:spcPts val="622"/>
              </a:spcBef>
              <a:buNone/>
              <a:defRPr sz="991"/>
            </a:lvl1pPr>
            <a:lvl2pPr marL="266399" indent="0">
              <a:buNone/>
              <a:defRPr sz="699"/>
            </a:lvl2pPr>
            <a:lvl3pPr marL="532798" indent="0">
              <a:buNone/>
              <a:defRPr sz="583"/>
            </a:lvl3pPr>
            <a:lvl4pPr marL="799197" indent="0">
              <a:buNone/>
              <a:defRPr sz="524"/>
            </a:lvl4pPr>
            <a:lvl5pPr marL="1065596" indent="0">
              <a:buNone/>
              <a:defRPr sz="524"/>
            </a:lvl5pPr>
            <a:lvl6pPr marL="1331995" indent="0">
              <a:buNone/>
              <a:defRPr sz="524"/>
            </a:lvl6pPr>
            <a:lvl7pPr marL="1598394" indent="0">
              <a:buNone/>
              <a:defRPr sz="524"/>
            </a:lvl7pPr>
            <a:lvl8pPr marL="1864793" indent="0">
              <a:buNone/>
              <a:defRPr sz="524"/>
            </a:lvl8pPr>
            <a:lvl9pPr marL="2131192" indent="0">
              <a:buNone/>
              <a:defRPr sz="524"/>
            </a:lvl9pPr>
          </a:lstStyle>
          <a:p>
            <a:pPr lvl="0"/>
            <a:r>
              <a:rPr lang="en-US"/>
              <a:t>Edit Master text styles</a:t>
            </a:r>
          </a:p>
        </p:txBody>
      </p:sp>
      <p:sp>
        <p:nvSpPr>
          <p:cNvPr id="5" name="Date Placeholder 4"/>
          <p:cNvSpPr>
            <a:spLocks noGrp="1"/>
          </p:cNvSpPr>
          <p:nvPr>
            <p:ph type="dt" sz="half" idx="10"/>
          </p:nvPr>
        </p:nvSpPr>
        <p:spPr/>
        <p:txBody>
          <a:bodyPr/>
          <a:lstStyle/>
          <a:p>
            <a:fld id="{3A6769CF-95FC-4673-9A80-74012A955445}"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650793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p:nvPr/>
        </p:nvSpPr>
        <p:spPr>
          <a:xfrm>
            <a:off x="151194" y="142071"/>
            <a:ext cx="7257288" cy="504350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 name="Title Placeholder 1"/>
          <p:cNvSpPr>
            <a:spLocks noGrp="1"/>
          </p:cNvSpPr>
          <p:nvPr>
            <p:ph type="title"/>
          </p:nvPr>
        </p:nvSpPr>
        <p:spPr>
          <a:xfrm>
            <a:off x="708719" y="473569"/>
            <a:ext cx="6123337" cy="105369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08721" y="1598295"/>
            <a:ext cx="6121694" cy="313739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08717" y="4834993"/>
            <a:ext cx="1444148" cy="283648"/>
          </a:xfrm>
          <a:prstGeom prst="rect">
            <a:avLst/>
          </a:prstGeom>
        </p:spPr>
        <p:txBody>
          <a:bodyPr vert="horz" lIns="91440" tIns="45720" rIns="91440" bIns="45720" rtlCol="0" anchor="ctr"/>
          <a:lstStyle>
            <a:lvl1pPr algn="l">
              <a:defRPr sz="777">
                <a:solidFill>
                  <a:schemeClr val="accent1"/>
                </a:solidFill>
              </a:defRPr>
            </a:lvl1pPr>
          </a:lstStyle>
          <a:p>
            <a:fld id="{9F7649AF-0796-4F23-A287-DB2DC0610091}" type="datetime1">
              <a:rPr lang="en-AU" smtClean="0"/>
              <a:t>25/05/2026</a:t>
            </a:fld>
            <a:endParaRPr lang="en-AU"/>
          </a:p>
        </p:txBody>
      </p:sp>
      <p:sp>
        <p:nvSpPr>
          <p:cNvPr id="5" name="Footer Placeholder 4"/>
          <p:cNvSpPr>
            <a:spLocks noGrp="1"/>
          </p:cNvSpPr>
          <p:nvPr>
            <p:ph type="ftr" sz="quarter" idx="3"/>
          </p:nvPr>
        </p:nvSpPr>
        <p:spPr>
          <a:xfrm>
            <a:off x="2448678" y="4834993"/>
            <a:ext cx="2925266" cy="283648"/>
          </a:xfrm>
          <a:prstGeom prst="rect">
            <a:avLst/>
          </a:prstGeom>
        </p:spPr>
        <p:txBody>
          <a:bodyPr vert="horz" lIns="91440" tIns="45720" rIns="91440" bIns="45720" rtlCol="0" anchor="ctr"/>
          <a:lstStyle>
            <a:lvl1pPr algn="ctr">
              <a:defRPr sz="777">
                <a:solidFill>
                  <a:schemeClr val="accent1"/>
                </a:solidFill>
              </a:defRPr>
            </a:lvl1pPr>
          </a:lstStyle>
          <a:p>
            <a:endParaRPr lang="en-AU"/>
          </a:p>
        </p:txBody>
      </p:sp>
      <p:sp>
        <p:nvSpPr>
          <p:cNvPr id="6" name="Slide Number Placeholder 5"/>
          <p:cNvSpPr>
            <a:spLocks noGrp="1"/>
          </p:cNvSpPr>
          <p:nvPr>
            <p:ph type="sldNum" sz="quarter" idx="4"/>
          </p:nvPr>
        </p:nvSpPr>
        <p:spPr>
          <a:xfrm>
            <a:off x="5784795" y="4834993"/>
            <a:ext cx="1057944" cy="283648"/>
          </a:xfrm>
          <a:prstGeom prst="rect">
            <a:avLst/>
          </a:prstGeom>
        </p:spPr>
        <p:txBody>
          <a:bodyPr vert="horz" lIns="91440" tIns="45720" rIns="91440" bIns="45720" rtlCol="0" anchor="ctr"/>
          <a:lstStyle>
            <a:lvl1pPr algn="r">
              <a:defRPr sz="777">
                <a:solidFill>
                  <a:schemeClr val="accent1"/>
                </a:solidFill>
              </a:defRPr>
            </a:lvl1pPr>
          </a:lstStyle>
          <a:p>
            <a:fld id="{1857A9DB-22B3-4033-8C13-70AE145F03B5}" type="slidenum">
              <a:rPr lang="en-AU" smtClean="0"/>
              <a:t>‹#›</a:t>
            </a:fld>
            <a:endParaRPr lang="en-AU"/>
          </a:p>
        </p:txBody>
      </p:sp>
    </p:spTree>
    <p:extLst>
      <p:ext uri="{BB962C8B-B14F-4D97-AF65-F5344CB8AC3E}">
        <p14:creationId xmlns:p14="http://schemas.microsoft.com/office/powerpoint/2010/main" val="1135421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532798" rtl="0" eaLnBrk="1" latinLnBrk="0" hangingPunct="1">
        <a:lnSpc>
          <a:spcPct val="90000"/>
        </a:lnSpc>
        <a:spcBef>
          <a:spcPct val="0"/>
        </a:spcBef>
        <a:buNone/>
        <a:defRPr sz="3108" kern="1200">
          <a:solidFill>
            <a:schemeClr val="accent1"/>
          </a:solidFill>
          <a:latin typeface="+mj-lt"/>
          <a:ea typeface="+mj-ea"/>
          <a:cs typeface="+mj-cs"/>
        </a:defRPr>
      </a:lvl1pPr>
    </p:titleStyle>
    <p:bodyStyle>
      <a:lvl1pPr marL="133200" indent="-106560" algn="l" defTabSz="532798" rtl="0" eaLnBrk="1" latinLnBrk="0" hangingPunct="1">
        <a:lnSpc>
          <a:spcPct val="90000"/>
        </a:lnSpc>
        <a:spcBef>
          <a:spcPts val="777"/>
        </a:spcBef>
        <a:buClr>
          <a:schemeClr val="accent1"/>
        </a:buClr>
        <a:buSzPct val="80000"/>
        <a:buFont typeface="Corbel" pitchFamily="34" charset="0"/>
        <a:buChar char="•"/>
        <a:defRPr sz="1554" kern="1200">
          <a:solidFill>
            <a:schemeClr val="accent1"/>
          </a:solidFill>
          <a:latin typeface="+mn-lt"/>
          <a:ea typeface="+mn-ea"/>
          <a:cs typeface="+mn-cs"/>
        </a:defRPr>
      </a:lvl1pPr>
      <a:lvl2pPr marL="266399"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398" kern="1200">
          <a:solidFill>
            <a:schemeClr val="accent1"/>
          </a:solidFill>
          <a:latin typeface="+mn-lt"/>
          <a:ea typeface="+mn-ea"/>
          <a:cs typeface="+mn-cs"/>
        </a:defRPr>
      </a:lvl2pPr>
      <a:lvl3pPr marL="426238"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243" kern="1200">
          <a:solidFill>
            <a:schemeClr val="accent1"/>
          </a:solidFill>
          <a:latin typeface="+mn-lt"/>
          <a:ea typeface="+mn-ea"/>
          <a:cs typeface="+mn-cs"/>
        </a:defRPr>
      </a:lvl3pPr>
      <a:lvl4pPr marL="586078"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4pPr>
      <a:lvl5pPr marL="714841"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5pPr>
      <a:lvl6pPr marL="85459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6pPr>
      <a:lvl7pPr marL="100997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7pPr>
      <a:lvl8pPr marL="116535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8pPr>
      <a:lvl9pPr marL="132073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9pPr>
    </p:bodyStyle>
    <p:otherStyle>
      <a:defPPr>
        <a:defRPr lang="en-US"/>
      </a:defPPr>
      <a:lvl1pPr marL="0" algn="l" defTabSz="532798" rtl="0" eaLnBrk="1" latinLnBrk="0" hangingPunct="1">
        <a:defRPr sz="1049" kern="1200">
          <a:solidFill>
            <a:schemeClr val="tx1"/>
          </a:solidFill>
          <a:latin typeface="+mn-lt"/>
          <a:ea typeface="+mn-ea"/>
          <a:cs typeface="+mn-cs"/>
        </a:defRPr>
      </a:lvl1pPr>
      <a:lvl2pPr marL="266399" algn="l" defTabSz="532798" rtl="0" eaLnBrk="1" latinLnBrk="0" hangingPunct="1">
        <a:defRPr sz="1049" kern="1200">
          <a:solidFill>
            <a:schemeClr val="tx1"/>
          </a:solidFill>
          <a:latin typeface="+mn-lt"/>
          <a:ea typeface="+mn-ea"/>
          <a:cs typeface="+mn-cs"/>
        </a:defRPr>
      </a:lvl2pPr>
      <a:lvl3pPr marL="532798" algn="l" defTabSz="532798" rtl="0" eaLnBrk="1" latinLnBrk="0" hangingPunct="1">
        <a:defRPr sz="1049" kern="1200">
          <a:solidFill>
            <a:schemeClr val="tx1"/>
          </a:solidFill>
          <a:latin typeface="+mn-lt"/>
          <a:ea typeface="+mn-ea"/>
          <a:cs typeface="+mn-cs"/>
        </a:defRPr>
      </a:lvl3pPr>
      <a:lvl4pPr marL="799197" algn="l" defTabSz="532798" rtl="0" eaLnBrk="1" latinLnBrk="0" hangingPunct="1">
        <a:defRPr sz="1049" kern="1200">
          <a:solidFill>
            <a:schemeClr val="tx1"/>
          </a:solidFill>
          <a:latin typeface="+mn-lt"/>
          <a:ea typeface="+mn-ea"/>
          <a:cs typeface="+mn-cs"/>
        </a:defRPr>
      </a:lvl4pPr>
      <a:lvl5pPr marL="1065596" algn="l" defTabSz="532798" rtl="0" eaLnBrk="1" latinLnBrk="0" hangingPunct="1">
        <a:defRPr sz="1049" kern="1200">
          <a:solidFill>
            <a:schemeClr val="tx1"/>
          </a:solidFill>
          <a:latin typeface="+mn-lt"/>
          <a:ea typeface="+mn-ea"/>
          <a:cs typeface="+mn-cs"/>
        </a:defRPr>
      </a:lvl5pPr>
      <a:lvl6pPr marL="1331995" algn="l" defTabSz="532798" rtl="0" eaLnBrk="1" latinLnBrk="0" hangingPunct="1">
        <a:defRPr sz="1049" kern="1200">
          <a:solidFill>
            <a:schemeClr val="tx1"/>
          </a:solidFill>
          <a:latin typeface="+mn-lt"/>
          <a:ea typeface="+mn-ea"/>
          <a:cs typeface="+mn-cs"/>
        </a:defRPr>
      </a:lvl6pPr>
      <a:lvl7pPr marL="1598394" algn="l" defTabSz="532798" rtl="0" eaLnBrk="1" latinLnBrk="0" hangingPunct="1">
        <a:defRPr sz="1049" kern="1200">
          <a:solidFill>
            <a:schemeClr val="tx1"/>
          </a:solidFill>
          <a:latin typeface="+mn-lt"/>
          <a:ea typeface="+mn-ea"/>
          <a:cs typeface="+mn-cs"/>
        </a:defRPr>
      </a:lvl7pPr>
      <a:lvl8pPr marL="1864793" algn="l" defTabSz="532798" rtl="0" eaLnBrk="1" latinLnBrk="0" hangingPunct="1">
        <a:defRPr sz="1049" kern="1200">
          <a:solidFill>
            <a:schemeClr val="tx1"/>
          </a:solidFill>
          <a:latin typeface="+mn-lt"/>
          <a:ea typeface="+mn-ea"/>
          <a:cs typeface="+mn-cs"/>
        </a:defRPr>
      </a:lvl8pPr>
      <a:lvl9pPr marL="2131192" algn="l" defTabSz="532798" rtl="0" eaLnBrk="1" latinLnBrk="0" hangingPunct="1">
        <a:defRPr sz="104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9B7AFAF-2843-4444-B5E1-D706D646F672}"/>
              </a:ext>
            </a:extLst>
          </p:cNvPr>
          <p:cNvPicPr>
            <a:picLocks noChangeAspect="1"/>
          </p:cNvPicPr>
          <p:nvPr/>
        </p:nvPicPr>
        <p:blipFill>
          <a:blip r:embed="rId2"/>
          <a:stretch>
            <a:fillRect/>
          </a:stretch>
        </p:blipFill>
        <p:spPr>
          <a:xfrm>
            <a:off x="0" y="0"/>
            <a:ext cx="7559675" cy="5327650"/>
          </a:xfrm>
          <a:prstGeom prst="rect">
            <a:avLst/>
          </a:prstGeom>
        </p:spPr>
      </p:pic>
      <p:pic>
        <p:nvPicPr>
          <p:cNvPr id="3" name="Picture 2">
            <a:extLst>
              <a:ext uri="{FF2B5EF4-FFF2-40B4-BE49-F238E27FC236}">
                <a16:creationId xmlns:a16="http://schemas.microsoft.com/office/drawing/2014/main" id="{13DF636A-7291-4F22-9324-59C230398A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5806" y="3550608"/>
            <a:ext cx="2337657" cy="1777042"/>
          </a:xfrm>
          <a:prstGeom prst="rect">
            <a:avLst/>
          </a:prstGeom>
        </p:spPr>
      </p:pic>
      <p:sp>
        <p:nvSpPr>
          <p:cNvPr id="2" name="Slide Number Placeholder 1">
            <a:extLst>
              <a:ext uri="{FF2B5EF4-FFF2-40B4-BE49-F238E27FC236}">
                <a16:creationId xmlns:a16="http://schemas.microsoft.com/office/drawing/2014/main" id="{A4A9796E-492B-4AF2-8CEB-4B7BEBFFE7E0}"/>
              </a:ext>
            </a:extLst>
          </p:cNvPr>
          <p:cNvSpPr>
            <a:spLocks noGrp="1"/>
          </p:cNvSpPr>
          <p:nvPr>
            <p:ph type="sldNum" sz="quarter" idx="12"/>
          </p:nvPr>
        </p:nvSpPr>
        <p:spPr/>
        <p:txBody>
          <a:bodyPr/>
          <a:lstStyle/>
          <a:p>
            <a:fld id="{1857A9DB-22B3-4033-8C13-70AE145F03B5}" type="slidenum">
              <a:rPr lang="en-AU" smtClean="0"/>
              <a:t>1</a:t>
            </a:fld>
            <a:endParaRPr lang="en-AU"/>
          </a:p>
        </p:txBody>
      </p:sp>
    </p:spTree>
    <p:extLst>
      <p:ext uri="{BB962C8B-B14F-4D97-AF65-F5344CB8AC3E}">
        <p14:creationId xmlns:p14="http://schemas.microsoft.com/office/powerpoint/2010/main" val="2070333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t>Scenario 1: Background</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551329" y="1598295"/>
            <a:ext cx="6279086" cy="3137394"/>
          </a:xfrm>
        </p:spPr>
        <p:txBody>
          <a:bodyPr>
            <a:normAutofit/>
          </a:bodyPr>
          <a:lstStyle/>
          <a:p>
            <a:pPr marL="25400" lvl="0" indent="0">
              <a:lnSpc>
                <a:spcPct val="120000"/>
              </a:lnSpc>
              <a:buNone/>
            </a:pPr>
            <a:r>
              <a:rPr lang="en-AU" sz="1400" dirty="0">
                <a:solidFill>
                  <a:schemeClr val="tx1"/>
                </a:solidFill>
              </a:rPr>
              <a:t>Across the world, rising global temperatures are having a catastrophic effect, driving changing weather patterns and causing more frequent and severe extreme weather events including heatwaves, bushfires, droughts, storms, floods and cyclones.</a:t>
            </a:r>
          </a:p>
          <a:p>
            <a:pPr marL="25400" lvl="0" indent="0">
              <a:lnSpc>
                <a:spcPct val="120000"/>
              </a:lnSpc>
              <a:buNone/>
            </a:pPr>
            <a:r>
              <a:rPr lang="en-AU" sz="1400" dirty="0">
                <a:solidFill>
                  <a:schemeClr val="tx1"/>
                </a:solidFill>
              </a:rPr>
              <a:t>Extreme weather events often result in significant human, economic and environmental loss.</a:t>
            </a:r>
          </a:p>
          <a:p>
            <a:pPr marL="25400" lvl="0" indent="0">
              <a:lnSpc>
                <a:spcPct val="120000"/>
              </a:lnSpc>
              <a:buNone/>
            </a:pPr>
            <a:r>
              <a:rPr lang="en-AU" sz="1400" dirty="0">
                <a:solidFill>
                  <a:schemeClr val="tx1"/>
                </a:solidFill>
              </a:rPr>
              <a:t>Amid these challenges, healthcare professionals  and community members play a crucial role in emergency responses and broader health system adaptation to climate change.  </a:t>
            </a:r>
          </a:p>
          <a:p>
            <a:endParaRPr lang="en-AU" dirty="0"/>
          </a:p>
        </p:txBody>
      </p:sp>
      <p:sp>
        <p:nvSpPr>
          <p:cNvPr id="2" name="Slide Number Placeholder 1">
            <a:extLst>
              <a:ext uri="{FF2B5EF4-FFF2-40B4-BE49-F238E27FC236}">
                <a16:creationId xmlns:a16="http://schemas.microsoft.com/office/drawing/2014/main" id="{A8313C4E-75C1-4F5F-904B-AADB22EC30B3}"/>
              </a:ext>
            </a:extLst>
          </p:cNvPr>
          <p:cNvSpPr>
            <a:spLocks noGrp="1"/>
          </p:cNvSpPr>
          <p:nvPr>
            <p:ph type="sldNum" sz="quarter" idx="12"/>
          </p:nvPr>
        </p:nvSpPr>
        <p:spPr/>
        <p:txBody>
          <a:bodyPr/>
          <a:lstStyle/>
          <a:p>
            <a:fld id="{1857A9DB-22B3-4033-8C13-70AE145F03B5}" type="slidenum">
              <a:rPr lang="en-AU" smtClean="0"/>
              <a:t>2</a:t>
            </a:fld>
            <a:endParaRPr lang="en-AU"/>
          </a:p>
        </p:txBody>
      </p:sp>
    </p:spTree>
    <p:extLst>
      <p:ext uri="{BB962C8B-B14F-4D97-AF65-F5344CB8AC3E}">
        <p14:creationId xmlns:p14="http://schemas.microsoft.com/office/powerpoint/2010/main" val="3128915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t>Instructions</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335270" y="1300985"/>
            <a:ext cx="6870233" cy="3884892"/>
          </a:xfrm>
        </p:spPr>
        <p:txBody>
          <a:bodyPr>
            <a:normAutofit fontScale="55000" lnSpcReduction="20000"/>
          </a:bodyPr>
          <a:lstStyle/>
          <a:p>
            <a:pPr marL="355600" lvl="0" indent="-268288">
              <a:lnSpc>
                <a:spcPct val="120000"/>
              </a:lnSpc>
            </a:pPr>
            <a:r>
              <a:rPr lang="en-AU" sz="2200" dirty="0">
                <a:solidFill>
                  <a:schemeClr val="tx1"/>
                </a:solidFill>
              </a:rPr>
              <a:t>This simulation will be conducted as a ‘table-top’ group-based simulation activity. </a:t>
            </a:r>
          </a:p>
          <a:p>
            <a:pPr marL="355600" lvl="0" indent="-268288">
              <a:lnSpc>
                <a:spcPct val="120000"/>
              </a:lnSpc>
            </a:pPr>
            <a:r>
              <a:rPr lang="en-AU" sz="2200" dirty="0">
                <a:solidFill>
                  <a:schemeClr val="tx1"/>
                </a:solidFill>
              </a:rPr>
              <a:t>Participants should form into six groups. Each group will be given a pack of cards that profiles a different extreme weather event.</a:t>
            </a:r>
          </a:p>
          <a:p>
            <a:pPr marL="355600" lvl="0" indent="-268288">
              <a:lnSpc>
                <a:spcPct val="120000"/>
              </a:lnSpc>
            </a:pPr>
            <a:r>
              <a:rPr lang="en-AU" sz="2200" b="1" dirty="0"/>
              <a:t>Read the first two cards in your pack only. The remaining  cards are to be left upside down </a:t>
            </a:r>
            <a:r>
              <a:rPr lang="en-AU" sz="2200" dirty="0">
                <a:solidFill>
                  <a:schemeClr val="tx1"/>
                </a:solidFill>
              </a:rPr>
              <a:t>until the facilitator calls ‘start’, at which time your group is to turn over the next card,  read ‘Part 1’ and discuss how you would respond to the situation described on the card.</a:t>
            </a:r>
          </a:p>
          <a:p>
            <a:pPr marL="355600" lvl="0" indent="-268288">
              <a:lnSpc>
                <a:spcPct val="120000"/>
              </a:lnSpc>
            </a:pPr>
            <a:r>
              <a:rPr lang="en-AU" sz="2200" dirty="0">
                <a:solidFill>
                  <a:schemeClr val="tx1"/>
                </a:solidFill>
              </a:rPr>
              <a:t>At specific points in time, the facilitator will call ‘next card’ and your group will turn over the next card and discuss how you would respond to the unfolding situation described.</a:t>
            </a:r>
          </a:p>
          <a:p>
            <a:pPr marL="355600" lvl="0" indent="-268288">
              <a:lnSpc>
                <a:spcPct val="120000"/>
              </a:lnSpc>
            </a:pPr>
            <a:r>
              <a:rPr lang="en-AU" sz="2200" dirty="0">
                <a:solidFill>
                  <a:schemeClr val="tx1"/>
                </a:solidFill>
              </a:rPr>
              <a:t>When responding to the situations described in the scenarios, it is important to think broadly and consider more than the immediate healthcare concerns presented. Your focus should be on coordination of the emergency response, as well as prioritisation and communication. </a:t>
            </a:r>
          </a:p>
          <a:p>
            <a:pPr marL="355600" indent="-268288">
              <a:lnSpc>
                <a:spcPct val="120000"/>
              </a:lnSpc>
            </a:pPr>
            <a:r>
              <a:rPr lang="en-AU" sz="2200" b="1" dirty="0"/>
              <a:t>While you may not feel that you have the experience to manage the situations presented, you may in fact be the most experienced person in a disaster situation and others will turn to you for advice – this simulation is about being resourceful and creative ... so do the best you can with the information at hand.  </a:t>
            </a:r>
            <a:endParaRPr lang="en-AU" sz="2200" dirty="0"/>
          </a:p>
          <a:p>
            <a:pPr marL="355600" lvl="0" indent="-268288">
              <a:lnSpc>
                <a:spcPct val="120000"/>
              </a:lnSpc>
            </a:pPr>
            <a:r>
              <a:rPr lang="en-AU" sz="2200" dirty="0">
                <a:solidFill>
                  <a:schemeClr val="tx1"/>
                </a:solidFill>
              </a:rPr>
              <a:t>At the end of the simulation activity, the facilitator will lead a debrief and discussion with the whole group.  </a:t>
            </a:r>
          </a:p>
          <a:p>
            <a:endParaRPr lang="en-AU" dirty="0"/>
          </a:p>
        </p:txBody>
      </p:sp>
      <p:sp>
        <p:nvSpPr>
          <p:cNvPr id="2" name="Slide Number Placeholder 1">
            <a:extLst>
              <a:ext uri="{FF2B5EF4-FFF2-40B4-BE49-F238E27FC236}">
                <a16:creationId xmlns:a16="http://schemas.microsoft.com/office/drawing/2014/main" id="{1DB1D644-88D6-42BB-B990-D11496A15194}"/>
              </a:ext>
            </a:extLst>
          </p:cNvPr>
          <p:cNvSpPr>
            <a:spLocks noGrp="1"/>
          </p:cNvSpPr>
          <p:nvPr>
            <p:ph type="sldNum" sz="quarter" idx="12"/>
          </p:nvPr>
        </p:nvSpPr>
        <p:spPr/>
        <p:txBody>
          <a:bodyPr/>
          <a:lstStyle/>
          <a:p>
            <a:fld id="{1857A9DB-22B3-4033-8C13-70AE145F03B5}" type="slidenum">
              <a:rPr lang="en-AU" smtClean="0"/>
              <a:t>3</a:t>
            </a:fld>
            <a:endParaRPr lang="en-AU"/>
          </a:p>
        </p:txBody>
      </p:sp>
    </p:spTree>
    <p:extLst>
      <p:ext uri="{BB962C8B-B14F-4D97-AF65-F5344CB8AC3E}">
        <p14:creationId xmlns:p14="http://schemas.microsoft.com/office/powerpoint/2010/main" val="3838552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t>Scenario 1: The flood</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lnSpcReduction="10000"/>
          </a:bodyPr>
          <a:lstStyle/>
          <a:p>
            <a:pPr marL="45720" indent="0">
              <a:buNone/>
            </a:pPr>
            <a:r>
              <a:rPr lang="en-AU" sz="1600" b="1" dirty="0">
                <a:solidFill>
                  <a:schemeClr val="tx1"/>
                </a:solidFill>
              </a:rPr>
              <a:t>Part 1</a:t>
            </a:r>
          </a:p>
          <a:p>
            <a:pPr marL="45720" indent="0">
              <a:lnSpc>
                <a:spcPct val="110000"/>
              </a:lnSpc>
              <a:buNone/>
            </a:pPr>
            <a:r>
              <a:rPr lang="en-AU" sz="1400" dirty="0">
                <a:solidFill>
                  <a:schemeClr val="tx1"/>
                </a:solidFill>
              </a:rPr>
              <a:t>The river in the small town where you live is swelling with a ferocity no one anticipated and the levee has been breached. Floodwaters are surging through the town, inundating homes and businesses. Residents (including you) have been told to urgently evacuate to the local primary school, situated on the only hill in the area. </a:t>
            </a:r>
          </a:p>
          <a:p>
            <a:pPr marL="45720" indent="0">
              <a:lnSpc>
                <a:spcPct val="110000"/>
              </a:lnSpc>
              <a:buNone/>
            </a:pPr>
            <a:r>
              <a:rPr lang="en-AU" sz="1400" dirty="0">
                <a:solidFill>
                  <a:schemeClr val="tx1"/>
                </a:solidFill>
              </a:rPr>
              <a:t>It is 3pm. Amidst the chaos, you realise that you and a retired paramedic are the only healthcare professionals among the more than 200 people who have been evacuated to the school.</a:t>
            </a:r>
          </a:p>
          <a:p>
            <a:pPr marL="45720" indent="0">
              <a:lnSpc>
                <a:spcPct val="100000"/>
              </a:lnSpc>
              <a:buNone/>
            </a:pPr>
            <a:endParaRPr lang="en-AU" sz="2000" dirty="0">
              <a:solidFill>
                <a:schemeClr val="tx1"/>
              </a:solidFill>
            </a:endParaRPr>
          </a:p>
          <a:p>
            <a:pPr marL="45720" indent="0">
              <a:buNone/>
            </a:pPr>
            <a:r>
              <a:rPr lang="en-AU" sz="2000" b="1" dirty="0"/>
              <a:t>What are your immediate priorities?</a:t>
            </a:r>
            <a:endParaRPr lang="en-AU" sz="2000" dirty="0"/>
          </a:p>
          <a:p>
            <a:endParaRPr lang="en-AU" dirty="0"/>
          </a:p>
        </p:txBody>
      </p:sp>
      <p:sp>
        <p:nvSpPr>
          <p:cNvPr id="2" name="Slide Number Placeholder 1">
            <a:extLst>
              <a:ext uri="{FF2B5EF4-FFF2-40B4-BE49-F238E27FC236}">
                <a16:creationId xmlns:a16="http://schemas.microsoft.com/office/drawing/2014/main" id="{ABECDE0E-230B-45FA-9E49-288489B4BCB2}"/>
              </a:ext>
            </a:extLst>
          </p:cNvPr>
          <p:cNvSpPr>
            <a:spLocks noGrp="1"/>
          </p:cNvSpPr>
          <p:nvPr>
            <p:ph type="sldNum" sz="quarter" idx="12"/>
          </p:nvPr>
        </p:nvSpPr>
        <p:spPr/>
        <p:txBody>
          <a:bodyPr/>
          <a:lstStyle/>
          <a:p>
            <a:fld id="{1857A9DB-22B3-4033-8C13-70AE145F03B5}" type="slidenum">
              <a:rPr lang="en-AU" smtClean="0"/>
              <a:t>4</a:t>
            </a:fld>
            <a:endParaRPr lang="en-AU"/>
          </a:p>
        </p:txBody>
      </p:sp>
    </p:spTree>
    <p:extLst>
      <p:ext uri="{BB962C8B-B14F-4D97-AF65-F5344CB8AC3E}">
        <p14:creationId xmlns:p14="http://schemas.microsoft.com/office/powerpoint/2010/main" val="190763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t>Scenario 1: The flood</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708721" y="1598294"/>
            <a:ext cx="6121694" cy="3323329"/>
          </a:xfrm>
        </p:spPr>
        <p:txBody>
          <a:bodyPr>
            <a:normAutofit fontScale="25000" lnSpcReduction="20000"/>
          </a:bodyPr>
          <a:lstStyle/>
          <a:p>
            <a:pPr marL="45720" indent="0">
              <a:buNone/>
            </a:pPr>
            <a:r>
              <a:rPr lang="en-AU" sz="6400" b="1" dirty="0">
                <a:solidFill>
                  <a:schemeClr val="tx1"/>
                </a:solidFill>
              </a:rPr>
              <a:t>Part 2</a:t>
            </a:r>
          </a:p>
          <a:p>
            <a:pPr marL="45720" indent="0">
              <a:lnSpc>
                <a:spcPct val="120000"/>
              </a:lnSpc>
              <a:buNone/>
            </a:pPr>
            <a:r>
              <a:rPr lang="en-AU" sz="5500" dirty="0">
                <a:solidFill>
                  <a:schemeClr val="tx1"/>
                </a:solidFill>
              </a:rPr>
              <a:t>It is 6pm. The evacuees are cold and hungry. You’ve identified that several people have sustained injuries during the evacuation. Some of the older people on anticoagulant medications are having significant blood loss. Many people have red and swollen eyes from the contaminated flood waters. </a:t>
            </a:r>
          </a:p>
          <a:p>
            <a:pPr marL="45720" indent="0">
              <a:lnSpc>
                <a:spcPct val="120000"/>
              </a:lnSpc>
              <a:buNone/>
            </a:pPr>
            <a:r>
              <a:rPr lang="en-AU" sz="5500" dirty="0">
                <a:solidFill>
                  <a:schemeClr val="tx1"/>
                </a:solidFill>
              </a:rPr>
              <a:t>Most of the evacuees did not have time to pack their prescription medications and you are told that there are people with type 1 diabetes who do not have glucometers, insulin or food with them. </a:t>
            </a:r>
          </a:p>
          <a:p>
            <a:pPr marL="45720" indent="0">
              <a:lnSpc>
                <a:spcPct val="120000"/>
              </a:lnSpc>
              <a:buNone/>
            </a:pPr>
            <a:r>
              <a:rPr lang="en-AU" sz="5500" dirty="0">
                <a:solidFill>
                  <a:schemeClr val="tx1"/>
                </a:solidFill>
              </a:rPr>
              <a:t>There are also mothers with infants. While most are breastfeeding, there are some whose babies are formula fed -  they don’t have equipment for sterilising baby bottles, and many have run out of formula.</a:t>
            </a:r>
          </a:p>
          <a:p>
            <a:pPr marL="45720" indent="0">
              <a:lnSpc>
                <a:spcPct val="120000"/>
              </a:lnSpc>
              <a:buNone/>
            </a:pPr>
            <a:r>
              <a:rPr lang="en-AU" sz="8000" b="1" dirty="0"/>
              <a:t>How are you going to manage these pressing issues?</a:t>
            </a:r>
            <a:endParaRPr lang="en-AU" sz="8000" dirty="0"/>
          </a:p>
          <a:p>
            <a:endParaRPr lang="en-AU" dirty="0"/>
          </a:p>
        </p:txBody>
      </p:sp>
      <p:sp>
        <p:nvSpPr>
          <p:cNvPr id="2" name="Slide Number Placeholder 1">
            <a:extLst>
              <a:ext uri="{FF2B5EF4-FFF2-40B4-BE49-F238E27FC236}">
                <a16:creationId xmlns:a16="http://schemas.microsoft.com/office/drawing/2014/main" id="{3D9B9730-FD1F-4334-B007-4155932FBDDE}"/>
              </a:ext>
            </a:extLst>
          </p:cNvPr>
          <p:cNvSpPr>
            <a:spLocks noGrp="1"/>
          </p:cNvSpPr>
          <p:nvPr>
            <p:ph type="sldNum" sz="quarter" idx="12"/>
          </p:nvPr>
        </p:nvSpPr>
        <p:spPr/>
        <p:txBody>
          <a:bodyPr/>
          <a:lstStyle/>
          <a:p>
            <a:fld id="{1857A9DB-22B3-4033-8C13-70AE145F03B5}" type="slidenum">
              <a:rPr lang="en-AU" smtClean="0"/>
              <a:t>5</a:t>
            </a:fld>
            <a:endParaRPr lang="en-AU"/>
          </a:p>
        </p:txBody>
      </p:sp>
    </p:spTree>
    <p:extLst>
      <p:ext uri="{BB962C8B-B14F-4D97-AF65-F5344CB8AC3E}">
        <p14:creationId xmlns:p14="http://schemas.microsoft.com/office/powerpoint/2010/main" val="226482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t>Scenario 1: The flood</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1600" b="1" dirty="0">
                <a:solidFill>
                  <a:schemeClr val="tx1"/>
                </a:solidFill>
              </a:rPr>
              <a:t>Part 3</a:t>
            </a:r>
          </a:p>
          <a:p>
            <a:pPr marL="45720" indent="0">
              <a:lnSpc>
                <a:spcPct val="100000"/>
              </a:lnSpc>
              <a:buNone/>
            </a:pPr>
            <a:r>
              <a:rPr lang="en-AU" sz="1400" dirty="0">
                <a:solidFill>
                  <a:schemeClr val="tx1"/>
                </a:solidFill>
              </a:rPr>
              <a:t>It is 11am the next day. You’ve been asked to coordinate the evacuation of the 200 people to a larger town. There are four small boats for the evacuation.</a:t>
            </a:r>
          </a:p>
          <a:p>
            <a:pPr marL="45720" indent="0">
              <a:lnSpc>
                <a:spcPct val="100000"/>
              </a:lnSpc>
              <a:buNone/>
            </a:pPr>
            <a:endParaRPr lang="en-AU" sz="2000" dirty="0">
              <a:solidFill>
                <a:schemeClr val="tx1"/>
              </a:solidFill>
            </a:endParaRPr>
          </a:p>
          <a:p>
            <a:pPr marL="45720" indent="0">
              <a:lnSpc>
                <a:spcPct val="100000"/>
              </a:lnSpc>
              <a:buNone/>
            </a:pPr>
            <a:r>
              <a:rPr lang="en-AU" sz="2000" b="1" dirty="0"/>
              <a:t>How will you coordinate the evacuation and prioritise the order in which people are evacuated?  </a:t>
            </a:r>
            <a:endParaRPr lang="en-AU" sz="2000" dirty="0"/>
          </a:p>
          <a:p>
            <a:endParaRPr lang="en-AU" dirty="0"/>
          </a:p>
        </p:txBody>
      </p:sp>
      <p:sp>
        <p:nvSpPr>
          <p:cNvPr id="2" name="Slide Number Placeholder 1">
            <a:extLst>
              <a:ext uri="{FF2B5EF4-FFF2-40B4-BE49-F238E27FC236}">
                <a16:creationId xmlns:a16="http://schemas.microsoft.com/office/drawing/2014/main" id="{B0D045AD-B63B-4CDD-B1AA-851AAE1E3BED}"/>
              </a:ext>
            </a:extLst>
          </p:cNvPr>
          <p:cNvSpPr>
            <a:spLocks noGrp="1"/>
          </p:cNvSpPr>
          <p:nvPr>
            <p:ph type="sldNum" sz="quarter" idx="12"/>
          </p:nvPr>
        </p:nvSpPr>
        <p:spPr/>
        <p:txBody>
          <a:bodyPr/>
          <a:lstStyle/>
          <a:p>
            <a:fld id="{1857A9DB-22B3-4033-8C13-70AE145F03B5}" type="slidenum">
              <a:rPr lang="en-AU" smtClean="0"/>
              <a:t>6</a:t>
            </a:fld>
            <a:endParaRPr lang="en-AU"/>
          </a:p>
        </p:txBody>
      </p:sp>
    </p:spTree>
    <p:extLst>
      <p:ext uri="{BB962C8B-B14F-4D97-AF65-F5344CB8AC3E}">
        <p14:creationId xmlns:p14="http://schemas.microsoft.com/office/powerpoint/2010/main" val="2391721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t>Scenario 1: The flood</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2000" b="1" dirty="0"/>
              <a:t>Reflection</a:t>
            </a:r>
            <a:r>
              <a:rPr lang="en-AU" sz="2400" b="1" dirty="0"/>
              <a:t> </a:t>
            </a:r>
            <a:endParaRPr lang="en-AU" sz="2400" dirty="0"/>
          </a:p>
          <a:p>
            <a:pPr marL="45720" indent="0">
              <a:lnSpc>
                <a:spcPct val="100000"/>
              </a:lnSpc>
              <a:buNone/>
            </a:pPr>
            <a:r>
              <a:rPr lang="en-AU" sz="1400" dirty="0">
                <a:solidFill>
                  <a:schemeClr val="tx1"/>
                </a:solidFill>
              </a:rPr>
              <a:t>What might be the </a:t>
            </a:r>
            <a:r>
              <a:rPr lang="en-AU" sz="1400" b="1" dirty="0"/>
              <a:t>immediate</a:t>
            </a:r>
            <a:r>
              <a:rPr lang="en-AU" sz="1400" dirty="0">
                <a:solidFill>
                  <a:schemeClr val="tx1"/>
                </a:solidFill>
              </a:rPr>
              <a:t> and </a:t>
            </a:r>
            <a:r>
              <a:rPr lang="en-AU" sz="1400" b="1" dirty="0"/>
              <a:t>longer term </a:t>
            </a:r>
            <a:r>
              <a:rPr lang="en-AU" sz="1400" dirty="0">
                <a:solidFill>
                  <a:schemeClr val="tx1"/>
                </a:solidFill>
              </a:rPr>
              <a:t>social/emotional/mental health impacts of this extreme weather event? </a:t>
            </a:r>
          </a:p>
          <a:p>
            <a:pPr marL="45720" indent="0">
              <a:lnSpc>
                <a:spcPct val="100000"/>
              </a:lnSpc>
              <a:buNone/>
            </a:pPr>
            <a:endParaRPr lang="en-AU" sz="1400" dirty="0">
              <a:solidFill>
                <a:schemeClr val="tx1"/>
              </a:solidFill>
            </a:endParaRPr>
          </a:p>
          <a:p>
            <a:pPr marL="45720" indent="0">
              <a:lnSpc>
                <a:spcPct val="100000"/>
              </a:lnSpc>
              <a:buNone/>
            </a:pPr>
            <a:r>
              <a:rPr lang="en-AU" sz="1400" dirty="0">
                <a:solidFill>
                  <a:schemeClr val="tx1"/>
                </a:solidFill>
              </a:rPr>
              <a:t>You are aware that changing weather patterns will result in more frequent and severe extreme weather events such as floods.  What advice would you give to community members and primary care organisations to help them better prepare for such events?</a:t>
            </a:r>
          </a:p>
          <a:p>
            <a:endParaRPr lang="en-AU" dirty="0"/>
          </a:p>
        </p:txBody>
      </p:sp>
      <p:sp>
        <p:nvSpPr>
          <p:cNvPr id="2" name="Slide Number Placeholder 1">
            <a:extLst>
              <a:ext uri="{FF2B5EF4-FFF2-40B4-BE49-F238E27FC236}">
                <a16:creationId xmlns:a16="http://schemas.microsoft.com/office/drawing/2014/main" id="{013AE2AB-4334-4A20-B0D8-9AF8EF054235}"/>
              </a:ext>
            </a:extLst>
          </p:cNvPr>
          <p:cNvSpPr>
            <a:spLocks noGrp="1"/>
          </p:cNvSpPr>
          <p:nvPr>
            <p:ph type="sldNum" sz="quarter" idx="12"/>
          </p:nvPr>
        </p:nvSpPr>
        <p:spPr/>
        <p:txBody>
          <a:bodyPr/>
          <a:lstStyle/>
          <a:p>
            <a:fld id="{1857A9DB-22B3-4033-8C13-70AE145F03B5}" type="slidenum">
              <a:rPr lang="en-AU" smtClean="0"/>
              <a:t>7</a:t>
            </a:fld>
            <a:endParaRPr lang="en-AU"/>
          </a:p>
        </p:txBody>
      </p:sp>
    </p:spTree>
    <p:extLst>
      <p:ext uri="{BB962C8B-B14F-4D97-AF65-F5344CB8AC3E}">
        <p14:creationId xmlns:p14="http://schemas.microsoft.com/office/powerpoint/2010/main" val="1054018462"/>
      </p:ext>
    </p:extLst>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b87dfbdf-65fc-4b16-b132-3436c9e9ed4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79D29F63789BE4BAE6AD9473E5DBD43" ma:contentTypeVersion="18" ma:contentTypeDescription="Create a new document." ma:contentTypeScope="" ma:versionID="80985c75eeba01df26d53f4afca4d762">
  <xsd:schema xmlns:xsd="http://www.w3.org/2001/XMLSchema" xmlns:xs="http://www.w3.org/2001/XMLSchema" xmlns:p="http://schemas.microsoft.com/office/2006/metadata/properties" xmlns:ns3="b87dfbdf-65fc-4b16-b132-3436c9e9ed42" xmlns:ns4="11f176b0-f8a0-49ff-9b4f-0335b85fcd29" targetNamespace="http://schemas.microsoft.com/office/2006/metadata/properties" ma:root="true" ma:fieldsID="9000d89ada3ef0b44d6674db5d9f0804" ns3:_="" ns4:_="">
    <xsd:import namespace="b87dfbdf-65fc-4b16-b132-3436c9e9ed42"/>
    <xsd:import namespace="11f176b0-f8a0-49ff-9b4f-0335b85fcd2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MediaServiceObjectDetectorVersions" minOccurs="0"/>
                <xsd:element ref="ns3:_activity"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7dfbdf-65fc-4b16-b132-3436c9e9ed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_activity" ma:index="23" nillable="true" ma:displayName="_activity" ma:hidden="true" ma:internalName="_activity">
      <xsd:simpleType>
        <xsd:restriction base="dms:Note"/>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f176b0-f8a0-49ff-9b4f-0335b85fcd2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F2C936A-6C2D-4D08-96A5-226438C7E6C5}">
  <ds:schemaRefs>
    <ds:schemaRef ds:uri="http://schemas.openxmlformats.org/package/2006/metadata/core-properties"/>
    <ds:schemaRef ds:uri="11f176b0-f8a0-49ff-9b4f-0335b85fcd29"/>
    <ds:schemaRef ds:uri="http://purl.org/dc/dcmitype/"/>
    <ds:schemaRef ds:uri="http://purl.org/dc/terms/"/>
    <ds:schemaRef ds:uri="http://www.w3.org/XML/1998/namespace"/>
    <ds:schemaRef ds:uri="http://purl.org/dc/elements/1.1/"/>
    <ds:schemaRef ds:uri="http://schemas.microsoft.com/office/2006/documentManagement/types"/>
    <ds:schemaRef ds:uri="http://schemas.microsoft.com/office/infopath/2007/PartnerControls"/>
    <ds:schemaRef ds:uri="b87dfbdf-65fc-4b16-b132-3436c9e9ed42"/>
    <ds:schemaRef ds:uri="http://schemas.microsoft.com/office/2006/metadata/properties"/>
  </ds:schemaRefs>
</ds:datastoreItem>
</file>

<file path=customXml/itemProps2.xml><?xml version="1.0" encoding="utf-8"?>
<ds:datastoreItem xmlns:ds="http://schemas.openxmlformats.org/officeDocument/2006/customXml" ds:itemID="{C83F20FE-A12E-4C2D-A646-6FD6EF71F189}">
  <ds:schemaRefs>
    <ds:schemaRef ds:uri="http://schemas.microsoft.com/sharepoint/v3/contenttype/forms"/>
  </ds:schemaRefs>
</ds:datastoreItem>
</file>

<file path=customXml/itemProps3.xml><?xml version="1.0" encoding="utf-8"?>
<ds:datastoreItem xmlns:ds="http://schemas.openxmlformats.org/officeDocument/2006/customXml" ds:itemID="{A802D76E-7F02-46CE-99AB-76EFB5FF7A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7dfbdf-65fc-4b16-b132-3436c9e9ed42"/>
    <ds:schemaRef ds:uri="11f176b0-f8a0-49ff-9b4f-0335b85fcd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b4fff8a3-050f-428f-b966-cc56f581f9b1}" enabled="1" method="Standard" siteId="{7dfbfb93-19b6-4985-ac7e-501a37938456}" contentBits="0" removed="0"/>
</clbl:labelList>
</file>

<file path=docProps/app.xml><?xml version="1.0" encoding="utf-8"?>
<Properties xmlns="http://schemas.openxmlformats.org/officeDocument/2006/extended-properties" xmlns:vt="http://schemas.openxmlformats.org/officeDocument/2006/docPropsVTypes">
  <Template>Basis</Template>
  <TotalTime>80</TotalTime>
  <Words>721</Words>
  <Application>Microsoft Office PowerPoint</Application>
  <PresentationFormat>Custom</PresentationFormat>
  <Paragraphs>41</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Calibri</vt:lpstr>
      <vt:lpstr>Corbel</vt:lpstr>
      <vt:lpstr>Basis</vt:lpstr>
      <vt:lpstr>PowerPoint Presentation</vt:lpstr>
      <vt:lpstr>Scenario 1: Background</vt:lpstr>
      <vt:lpstr>Instructions</vt:lpstr>
      <vt:lpstr>Scenario 1: The flood</vt:lpstr>
      <vt:lpstr>Scenario 1: The flood</vt:lpstr>
      <vt:lpstr>Scenario 1: The flood</vt:lpstr>
      <vt:lpstr>Scenario 1: The flood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Levett-Jones</dc:creator>
  <cp:lastModifiedBy>Tracy Levett-Jones</cp:lastModifiedBy>
  <cp:revision>6</cp:revision>
  <dcterms:created xsi:type="dcterms:W3CDTF">2024-07-28T04:38:56Z</dcterms:created>
  <dcterms:modified xsi:type="dcterms:W3CDTF">2026-05-25T07:13:39Z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0x010100679D29F63789BE4BAE6AD9473E5DBD43</vt:lpwstr>
  </property>
  <property fmtid="{D5CDD505-2E9C-101B-9397-08002B2CF9AE}" pid="3" name="MSIP_Label_51a6c3db-1667-4f49-995a-8b9973972958_Enabled">
    <vt:lpwstr>true</vt:lpwstr>
  </property>
  <property fmtid="{D5CDD505-2E9C-101B-9397-08002B2CF9AE}" pid="4" name="MSIP_Label_51a6c3db-1667-4f49-995a-8b9973972958_SetDate">
    <vt:lpwstr>2026-05-25T07:05:08Z</vt:lpwstr>
  </property>
  <property fmtid="{D5CDD505-2E9C-101B-9397-08002B2CF9AE}" pid="5" name="MSIP_Label_51a6c3db-1667-4f49-995a-8b9973972958_Method">
    <vt:lpwstr>Standard</vt:lpwstr>
  </property>
  <property fmtid="{D5CDD505-2E9C-101B-9397-08002B2CF9AE}" pid="6" name="MSIP_Label_51a6c3db-1667-4f49-995a-8b9973972958_Name">
    <vt:lpwstr>UTS-Internal</vt:lpwstr>
  </property>
  <property fmtid="{D5CDD505-2E9C-101B-9397-08002B2CF9AE}" pid="7" name="MSIP_Label_51a6c3db-1667-4f49-995a-8b9973972958_SiteId">
    <vt:lpwstr>e8911c26-cf9f-4a9c-878e-527807be8791</vt:lpwstr>
  </property>
  <property fmtid="{D5CDD505-2E9C-101B-9397-08002B2CF9AE}" pid="8" name="MSIP_Label_51a6c3db-1667-4f49-995a-8b9973972958_ActionId">
    <vt:lpwstr>13967624-9396-4dc8-b860-dea749c520e7</vt:lpwstr>
  </property>
  <property fmtid="{D5CDD505-2E9C-101B-9397-08002B2CF9AE}" pid="9" name="MSIP_Label_51a6c3db-1667-4f49-995a-8b9973972958_ContentBits">
    <vt:lpwstr>0</vt:lpwstr>
  </property>
  <property fmtid="{D5CDD505-2E9C-101B-9397-08002B2CF9AE}" pid="10" name="MSIP_Label_51a6c3db-1667-4f49-995a-8b9973972958_Tag">
    <vt:lpwstr>10, 3, 0, 1</vt:lpwstr>
  </property>
</Properties>
</file>